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271" r:id="rId9"/>
    <p:sldId id="272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-5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C655A1-B9B8-4743-9B64-5F16FBB629F9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42BFF-DC02-4D80-B712-8372FC46E26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D9517BA-8646-4A5A-BF6F-71B41A708B46}" type="datetimeFigureOut">
              <a:rPr lang="es-ES" smtClean="0"/>
              <a:pPr/>
              <a:t>25/01/2013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F159FF8-4059-416B-9303-946F11AD4649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mailto:bun.eat.appetite@g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Autofit/>
          </a:bodyPr>
          <a:lstStyle/>
          <a:p>
            <a:r>
              <a:rPr lang="es-ES" sz="9600" dirty="0" smtClean="0"/>
              <a:t>Promotores</a:t>
            </a:r>
            <a:br>
              <a:rPr lang="es-ES" sz="9600" dirty="0" smtClean="0"/>
            </a:br>
            <a:r>
              <a:rPr lang="es-ES" sz="9600" dirty="0" smtClean="0"/>
              <a:t>de Bun-eat appetite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Curriculum Vitae:</a:t>
            </a:r>
            <a:endParaRPr lang="es-ES" dirty="0"/>
          </a:p>
        </p:txBody>
      </p:sp>
      <p:pic>
        <p:nvPicPr>
          <p:cNvPr id="4" name="3 Marcador de contenido" descr="lalalal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12823"/>
            <a:ext cx="4925239" cy="5445177"/>
          </a:xfrm>
        </p:spPr>
      </p:pic>
      <p:sp>
        <p:nvSpPr>
          <p:cNvPr id="5" name="4 Rectángulo"/>
          <p:cNvSpPr/>
          <p:nvPr/>
        </p:nvSpPr>
        <p:spPr>
          <a:xfrm>
            <a:off x="5249448" y="2000240"/>
            <a:ext cx="38945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Inés a.m.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Nombre y apellidos: INÉS A.M.</a:t>
            </a:r>
          </a:p>
          <a:p>
            <a:r>
              <a:rPr lang="es-ES" dirty="0" smtClean="0"/>
              <a:t>Lugar y fecha de nacimiento: MADRID. 18.06.1995</a:t>
            </a:r>
          </a:p>
          <a:p>
            <a:r>
              <a:rPr lang="es-ES" dirty="0" smtClean="0"/>
              <a:t>Estado civil: SOLTERA</a:t>
            </a:r>
          </a:p>
          <a:p>
            <a:r>
              <a:rPr lang="es-ES" dirty="0" smtClean="0"/>
              <a:t>Dirección personal: MADRID</a:t>
            </a:r>
          </a:p>
          <a:p>
            <a:r>
              <a:rPr lang="es-ES" dirty="0" smtClean="0"/>
              <a:t>Número de teléfono de contacto: -</a:t>
            </a:r>
          </a:p>
          <a:p>
            <a:r>
              <a:rPr lang="es-ES" dirty="0" smtClean="0"/>
              <a:t>Dirección de correo electrónico: </a:t>
            </a:r>
            <a:r>
              <a:rPr lang="es-ES" u="sng" dirty="0" smtClean="0">
                <a:hlinkClick r:id="rId2"/>
              </a:rPr>
              <a:t>bun.eat.appetite@gmail.com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ompl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996" y="4786322"/>
            <a:ext cx="2038004" cy="2285992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Formación académica: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2006 – 2013: Cursos de ESO y Bachillerato en el centro IES Diego Velázquez</a:t>
            </a:r>
            <a:br>
              <a:rPr lang="es-ES" dirty="0" smtClean="0"/>
            </a:br>
            <a:r>
              <a:rPr lang="es-ES" dirty="0" smtClean="0"/>
              <a:t>(Madrid) hasta el 2013.</a:t>
            </a:r>
          </a:p>
          <a:p>
            <a:endParaRPr lang="es-ES" dirty="0" smtClean="0"/>
          </a:p>
          <a:p>
            <a:r>
              <a:rPr lang="es-ES" dirty="0" smtClean="0"/>
              <a:t>2013 – 2017: Carrera de DERECHO en la Universidad Complutense de Madrid.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títulos y seminarios: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Otros estudios realizados externos al entorno de la Universidad: </a:t>
            </a:r>
          </a:p>
          <a:p>
            <a:pPr>
              <a:buNone/>
            </a:pPr>
            <a:r>
              <a:rPr lang="es-ES" dirty="0" smtClean="0"/>
              <a:t>    TÉCNICO EN ACTIVIDADES DIRIGIDAS (Aerobic, Step, GAP, Funcional, SacoBox, Pilates, BodyPump...) por César Millán.</a:t>
            </a:r>
          </a:p>
          <a:p>
            <a:endParaRPr lang="es-ES" dirty="0"/>
          </a:p>
        </p:txBody>
      </p:sp>
      <p:pic>
        <p:nvPicPr>
          <p:cNvPr id="4" name="3 Imagen" descr="step-aerobic (1)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3261054"/>
            <a:ext cx="3060018" cy="35969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14282" y="1571612"/>
            <a:ext cx="8229600" cy="4572000"/>
          </a:xfrm>
        </p:spPr>
        <p:txBody>
          <a:bodyPr/>
          <a:lstStyle/>
          <a:p>
            <a:r>
              <a:rPr lang="es-ES" dirty="0" smtClean="0"/>
              <a:t>2012: Trabajo en gimnasios (</a:t>
            </a:r>
            <a:r>
              <a:rPr lang="es-ES" dirty="0" err="1" smtClean="0"/>
              <a:t>AerobicStudio</a:t>
            </a:r>
            <a:r>
              <a:rPr lang="es-ES" dirty="0" smtClean="0"/>
              <a:t>, </a:t>
            </a:r>
            <a:r>
              <a:rPr lang="es-ES" dirty="0" err="1" smtClean="0"/>
              <a:t>Holiday</a:t>
            </a:r>
            <a:r>
              <a:rPr lang="es-ES" dirty="0" smtClean="0"/>
              <a:t> </a:t>
            </a:r>
            <a:r>
              <a:rPr lang="es-ES" dirty="0" err="1" smtClean="0"/>
              <a:t>Gym</a:t>
            </a:r>
            <a:r>
              <a:rPr lang="es-ES" dirty="0" smtClean="0"/>
              <a:t>…)y polideportivos (</a:t>
            </a:r>
            <a:r>
              <a:rPr lang="es-ES" dirty="0" err="1" smtClean="0"/>
              <a:t>Torrelodones</a:t>
            </a:r>
            <a:r>
              <a:rPr lang="es-ES" dirty="0" smtClean="0"/>
              <a:t>, </a:t>
            </a:r>
            <a:r>
              <a:rPr lang="es-ES" dirty="0" err="1" smtClean="0"/>
              <a:t>Colmenarejo</a:t>
            </a:r>
            <a:r>
              <a:rPr lang="es-ES" dirty="0" smtClean="0"/>
              <a:t>…)</a:t>
            </a:r>
          </a:p>
          <a:p>
            <a:endParaRPr lang="es-ES" dirty="0" smtClean="0"/>
          </a:p>
          <a:p>
            <a:r>
              <a:rPr lang="es-ES" dirty="0" smtClean="0"/>
              <a:t>2017/2018: Trabajé en un despacho jurídico de abogados en Madrid haciendo prácticas.</a:t>
            </a:r>
          </a:p>
          <a:p>
            <a:endParaRPr lang="es-ES" dirty="0"/>
          </a:p>
        </p:txBody>
      </p:sp>
      <p:pic>
        <p:nvPicPr>
          <p:cNvPr id="4" name="3 Imagen" descr="aboga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86578" y="4572008"/>
            <a:ext cx="2571768" cy="2423149"/>
          </a:xfrm>
          <a:prstGeom prst="rect">
            <a:avLst/>
          </a:prstGeom>
        </p:spPr>
      </p:pic>
      <p:pic>
        <p:nvPicPr>
          <p:cNvPr id="4098" name="Picture 2" descr="http://a0.twimg.com/profile_images/1650263249/logo_aerobicstudio_copi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571744"/>
            <a:ext cx="2500298" cy="1612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Español (completo) </a:t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Inglés (en nivel medio) (</a:t>
            </a:r>
            <a:r>
              <a:rPr lang="es-ES" dirty="0" err="1" smtClean="0"/>
              <a:t>first</a:t>
            </a:r>
            <a:r>
              <a:rPr lang="es-ES" dirty="0" smtClean="0"/>
              <a:t> </a:t>
            </a:r>
            <a:r>
              <a:rPr lang="es-ES" dirty="0" err="1" smtClean="0"/>
              <a:t>certificate</a:t>
            </a:r>
            <a:r>
              <a:rPr lang="es-ES" dirty="0" smtClean="0"/>
              <a:t>)  </a:t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Catalán (en nivel medio).</a:t>
            </a:r>
          </a:p>
          <a:p>
            <a:endParaRPr lang="es-ES" dirty="0"/>
          </a:p>
        </p:txBody>
      </p:sp>
      <p:pic>
        <p:nvPicPr>
          <p:cNvPr id="3074" name="Picture 2" descr="http://caminoignaciano.org/wp-content/uploads/2010/12/Bandera-Cataluny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500042"/>
            <a:ext cx="2558749" cy="1688774"/>
          </a:xfrm>
          <a:prstGeom prst="rect">
            <a:avLst/>
          </a:prstGeom>
          <a:noFill/>
        </p:spPr>
      </p:pic>
      <p:pic>
        <p:nvPicPr>
          <p:cNvPr id="3076" name="Picture 4" descr="http://images.wikia.com/rdr/es/images/4/4e/Bandera_eeuu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929198"/>
            <a:ext cx="3214669" cy="1928802"/>
          </a:xfrm>
          <a:prstGeom prst="rect">
            <a:avLst/>
          </a:prstGeom>
          <a:noFill/>
        </p:spPr>
      </p:pic>
      <p:pic>
        <p:nvPicPr>
          <p:cNvPr id="3080" name="Picture 8" descr="http://consulado.gob.es/wp-content/uploads/2011/04/Bandera-Espa%C3%B1a-1024x7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4572008"/>
            <a:ext cx="2643174" cy="2046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Informática: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Office Word: nivel experto</a:t>
            </a:r>
          </a:p>
          <a:p>
            <a:r>
              <a:rPr lang="es-ES" dirty="0" err="1" smtClean="0"/>
              <a:t>Photoshop</a:t>
            </a:r>
            <a:r>
              <a:rPr lang="es-ES" dirty="0" smtClean="0"/>
              <a:t>: nivel avanzado</a:t>
            </a:r>
          </a:p>
          <a:p>
            <a:r>
              <a:rPr lang="es-ES" dirty="0" smtClean="0"/>
              <a:t>Excel y hojas de cálculo: nivel experto</a:t>
            </a:r>
          </a:p>
          <a:p>
            <a:r>
              <a:rPr lang="es-ES" dirty="0" smtClean="0"/>
              <a:t>PowerPoint: nivel avanzado</a:t>
            </a:r>
          </a:p>
          <a:p>
            <a:r>
              <a:rPr lang="es-ES" dirty="0" smtClean="0"/>
              <a:t>Access: nivel experto</a:t>
            </a:r>
            <a:endParaRPr lang="es-ES" dirty="0"/>
          </a:p>
        </p:txBody>
      </p:sp>
      <p:pic>
        <p:nvPicPr>
          <p:cNvPr id="4" name="3 Imagen" descr="GarfieldInformatic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7884" y="4000504"/>
            <a:ext cx="3571900" cy="3058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 de interés: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Tengo el carnet de conducir y llevo 8 años con el.</a:t>
            </a:r>
          </a:p>
          <a:p>
            <a:endParaRPr lang="es-ES" dirty="0" smtClean="0"/>
          </a:p>
          <a:p>
            <a:endParaRPr lang="es-ES" dirty="0"/>
          </a:p>
        </p:txBody>
      </p:sp>
      <p:pic>
        <p:nvPicPr>
          <p:cNvPr id="5" name="4 Imagen" descr="736001_391555127601080_569790663_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43306" y="2428868"/>
            <a:ext cx="5143536" cy="41751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113</TotalTime>
  <Words>105</Words>
  <Application>Microsoft Office PowerPoint</Application>
  <PresentationFormat>Presentación en pantalla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Promotores de Bun-eat appetite</vt:lpstr>
      <vt:lpstr>Curriculum Vitae:</vt:lpstr>
      <vt:lpstr>Datos personales:</vt:lpstr>
      <vt:lpstr>Formación académica:</vt:lpstr>
      <vt:lpstr>Otros títulos y seminarios:</vt:lpstr>
      <vt:lpstr>Experiencia profesional:</vt:lpstr>
      <vt:lpstr>Idiomas:</vt:lpstr>
      <vt:lpstr>Informática:</vt:lpstr>
      <vt:lpstr>Otros datos de interés: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Promotores de Bun-eat appetite</dc:title>
  <dc:creator>Aula_15</dc:creator>
  <cp:lastModifiedBy>Aula_15</cp:lastModifiedBy>
  <cp:revision>14</cp:revision>
  <dcterms:created xsi:type="dcterms:W3CDTF">2012-10-18T10:49:52Z</dcterms:created>
  <dcterms:modified xsi:type="dcterms:W3CDTF">2013-01-25T12:00:21Z</dcterms:modified>
</cp:coreProperties>
</file>